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68" r:id="rId1"/>
  </p:sldMasterIdLst>
  <p:sldIdLst>
    <p:sldId id="256" r:id="rId2"/>
    <p:sldId id="284" r:id="rId3"/>
    <p:sldId id="257" r:id="rId4"/>
    <p:sldId id="282" r:id="rId5"/>
    <p:sldId id="295" r:id="rId6"/>
    <p:sldId id="294" r:id="rId7"/>
    <p:sldId id="292" r:id="rId8"/>
    <p:sldId id="293" r:id="rId9"/>
    <p:sldId id="281" r:id="rId10"/>
    <p:sldId id="288" r:id="rId11"/>
    <p:sldId id="289" r:id="rId12"/>
    <p:sldId id="258" r:id="rId13"/>
    <p:sldId id="290" r:id="rId14"/>
    <p:sldId id="277" r:id="rId15"/>
    <p:sldId id="278" r:id="rId16"/>
    <p:sldId id="279" r:id="rId17"/>
    <p:sldId id="291" r:id="rId18"/>
    <p:sldId id="261" r:id="rId19"/>
    <p:sldId id="283" r:id="rId20"/>
    <p:sldId id="266" r:id="rId21"/>
    <p:sldId id="280" r:id="rId22"/>
    <p:sldId id="285" r:id="rId23"/>
    <p:sldId id="262" r:id="rId24"/>
    <p:sldId id="263" r:id="rId25"/>
    <p:sldId id="270" r:id="rId26"/>
    <p:sldId id="286" r:id="rId27"/>
    <p:sldId id="264" r:id="rId28"/>
    <p:sldId id="265" r:id="rId29"/>
    <p:sldId id="268" r:id="rId30"/>
    <p:sldId id="267" r:id="rId31"/>
    <p:sldId id="269" r:id="rId32"/>
    <p:sldId id="287" r:id="rId33"/>
    <p:sldId id="259" r:id="rId34"/>
    <p:sldId id="260" r:id="rId35"/>
    <p:sldId id="271" r:id="rId36"/>
    <p:sldId id="272" r:id="rId37"/>
    <p:sldId id="274" r:id="rId38"/>
    <p:sldId id="273" r:id="rId39"/>
    <p:sldId id="296" r:id="rId40"/>
    <p:sldId id="275" r:id="rId41"/>
    <p:sldId id="299" r:id="rId42"/>
    <p:sldId id="276" r:id="rId43"/>
    <p:sldId id="300" r:id="rId44"/>
    <p:sldId id="297" r:id="rId45"/>
    <p:sldId id="298" r:id="rId46"/>
    <p:sldId id="301" r:id="rId4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Futura Lt BT"/>
      <p:regular r:id="rId52"/>
      <p: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3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95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6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3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0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60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24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62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39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95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68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2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577814" cy="1470025"/>
          </a:xfrm>
        </p:spPr>
        <p:txBody>
          <a:bodyPr>
            <a:noAutofit/>
          </a:bodyPr>
          <a:lstStyle/>
          <a:p>
            <a:pPr algn="l"/>
            <a:r>
              <a:rPr lang="en-US" sz="6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Lt BT" pitchFamily="34" charset="0"/>
              </a:rPr>
              <a:t>Rondall</a:t>
            </a:r>
            <a:r>
              <a:rPr lang="en-US" sz="6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Lt BT" pitchFamily="34" charset="0"/>
              </a:rPr>
              <a:t> Reynoso</a:t>
            </a:r>
            <a:endParaRPr lang="en-US" sz="6800" dirty="0">
              <a:solidFill>
                <a:schemeClr val="tx1">
                  <a:lumMod val="65000"/>
                  <a:lumOff val="35000"/>
                </a:schemeClr>
              </a:solidFill>
              <a:latin typeface="Futura Lt BT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0432" y="3276600"/>
            <a:ext cx="4572000" cy="925223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Futura Lt BT" pitchFamily="34" charset="0"/>
              </a:rPr>
              <a:t>Artist Talk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Futura Lt BT" pitchFamily="34" charset="0"/>
            </a:endParaRPr>
          </a:p>
          <a:p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64008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Futura Lt BT" pitchFamily="34" charset="0"/>
              </a:rPr>
              <a:t>Introduction to Abstract, Grunewald Guild, 2015</a:t>
            </a:r>
            <a:endParaRPr lang="en-US" dirty="0">
              <a:solidFill>
                <a:schemeClr val="bg1">
                  <a:lumMod val="50000"/>
                </a:schemeClr>
              </a:solidFill>
              <a:latin typeface="Futura Lt BT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85800" y="3200400"/>
            <a:ext cx="7620000" cy="0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865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86881"/>
            <a:ext cx="8229600" cy="1752600"/>
          </a:xfrm>
        </p:spPr>
      </p:pic>
    </p:spTree>
    <p:extLst>
      <p:ext uri="{BB962C8B-B14F-4D97-AF65-F5344CB8AC3E}">
        <p14:creationId xmlns:p14="http://schemas.microsoft.com/office/powerpoint/2010/main" val="3015156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83" y="1600200"/>
            <a:ext cx="7731033" cy="4525963"/>
          </a:xfrm>
        </p:spPr>
      </p:pic>
    </p:spTree>
    <p:extLst>
      <p:ext uri="{BB962C8B-B14F-4D97-AF65-F5344CB8AC3E}">
        <p14:creationId xmlns:p14="http://schemas.microsoft.com/office/powerpoint/2010/main" val="1028482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RC's World\Art Images\Image CD- Reynoso (Master)\Rondall Reynoso #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7425760" cy="593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374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289" y="1600200"/>
            <a:ext cx="4443422" cy="4525963"/>
          </a:xfrm>
        </p:spPr>
      </p:pic>
    </p:spTree>
    <p:extLst>
      <p:ext uri="{BB962C8B-B14F-4D97-AF65-F5344CB8AC3E}">
        <p14:creationId xmlns:p14="http://schemas.microsoft.com/office/powerpoint/2010/main" val="10375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RC's World\Art Images\Image CD- Reynoso (Prints)\DSC024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33400"/>
            <a:ext cx="6399023" cy="55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858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RC's World\Art Images\Image CD- Reynoso (Prints)\DSC024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9604"/>
            <a:ext cx="8745236" cy="322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719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RC's World\Art Images\Image CD- Reynoso (Prints)\DSC024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73500"/>
            <a:ext cx="4648200" cy="62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899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711" y="1295400"/>
            <a:ext cx="3268599" cy="438150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588" y="212757"/>
            <a:ext cx="2020824" cy="6547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" y="846138"/>
            <a:ext cx="3134590" cy="528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16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RC's World\Art Images\Image CD- Reynoso (Master)\Rondall Reynoso #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45" y="453572"/>
            <a:ext cx="7564455" cy="567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552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RC's World\Art Images\Images\Asbury Talk\Skinner Show Pictures 4-07 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18269"/>
            <a:ext cx="8173508" cy="613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162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 descr="C:\RC's World\Art Images\Images\Representational Work\100_48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82600"/>
            <a:ext cx="3037377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RC's World\Art Images\Images\Representational Work\100_487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14358"/>
            <a:ext cx="2667000" cy="345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RC's World\Art Images\Images\Representational Work\100_49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256019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C:\RC's World\Art Images\Images\Representational Work\100_49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711723"/>
            <a:ext cx="4038552" cy="304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C:\RC's World\Art Images\Images\Representational Work\100_48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252649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 descr="C:\RC's World\Art Images\Images\Representational Work\100_49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200965"/>
            <a:ext cx="2123172" cy="333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534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RC's World\Art Images\Image CD- Reynoso (Master)\Rondall Reynoso #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9306"/>
            <a:ext cx="8583647" cy="571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512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C:\RC's World\Art Images\Shows\Skinner Show\Skinner Show Pictures 4-07 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33163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103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700" name="Picture 4" descr="C:\RC's World\Art Images\Image CD- Reynoso (Prints)\Reynoso Image #14 (Small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C:\RC's World\Art Images\Image CD- Reynoso (Prints)\Reynoso Image #16 (Small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84288"/>
            <a:ext cx="4114800" cy="413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450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RC's World\Art Images\Image CD- Reynoso (Master)\Rondall Reynoso #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194" y="369532"/>
            <a:ext cx="4291606" cy="572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596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RC's World\Art Images\Image CD- Reynoso (Master)\Rondall Reynoso #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48791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033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RC's World\Art Images\Image CD- Reynoso (Master)\Rondall Reynoso #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1"/>
            <a:ext cx="8623709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472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513" y="451582"/>
            <a:ext cx="5904087" cy="59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927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RC's World\Art Images\Images\Knowledge Series\Knowledge Seri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0" y="3022600"/>
            <a:ext cx="5191130" cy="35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RC's World\Art Images\Images\Knowledge Series\01-005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1" y="1066799"/>
            <a:ext cx="3729819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6756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1" name="Picture 3" descr="C:\RC's World\Art Images\Image CD- Reynoso (Master)\Rondall Reynoso #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4687366" cy="642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470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RC's World\Art Images\Images\Things Eternal\Things Eternal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48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RC's World\Art Images\Images\Things Eternal\Things Eternal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4800"/>
            <a:ext cx="3048000" cy="300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RC's World\Art Images\Images\Things Eternal\Things Eternal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611471"/>
            <a:ext cx="3035787" cy="301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RC's World\Art Images\Images\Things Eternal\Things Eternal 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34989"/>
            <a:ext cx="3065092" cy="307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06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31" name="Picture 7" descr="C:\RC's World\Art Images\Artist Talk\untitled-0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533399"/>
            <a:ext cx="4352925" cy="577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759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RC's World\Art Images\Image CD- Reynoso (Master)\Rondall Reynoso #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5385"/>
            <a:ext cx="4280969" cy="431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RC's World\Art Images\Images\Things Eternal\July 2, 2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09600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6114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RC's World\Art Images\Images\Things Eternal\Things Eternal Glimpses-024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15" y="685800"/>
            <a:ext cx="7750985" cy="536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630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C:\RC's World\Art Images\Image CD- Reynoso (Prints)\DSC024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3074"/>
            <a:ext cx="6172200" cy="611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831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RC's World\Art Images\Image CD- Reynoso (Master)\Rondall Reynoso #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76132"/>
            <a:ext cx="5479119" cy="545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1225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RC's World\Art Images\Image CD- Reynoso (Master)\Rondall Reynoso #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13143"/>
            <a:ext cx="5562600" cy="558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646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RC's World\Art Images\Image CD- Reynoso (Master)\Rondall Reynoso #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88" y="685800"/>
            <a:ext cx="3591412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RC's World\Art Images\Image CD- Reynoso (Master)\Rondall Reynoso #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95770"/>
            <a:ext cx="3471926" cy="558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4988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8" name="Picture 4" descr="C:\RC's World\Art Images\Images\Collaborating with Providence\Collaboritingwith Providence Edited-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52" y="228601"/>
            <a:ext cx="4209048" cy="579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RC's World\Art Images\Images\Collaborating with Providence\Collaboritingwith Providence Edited-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979" y="228600"/>
            <a:ext cx="4298621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8807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RC's World\Art Images\Image CD- Reynoso (Master)\Rondall Reynoso #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8229600" cy="278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006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RC's World\Art Images\Image CD- Reynoso (Master)\Rondall Reynoso #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002"/>
            <a:ext cx="5041413" cy="572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5417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430" y="533400"/>
            <a:ext cx="5035139" cy="5734088"/>
          </a:xfrm>
        </p:spPr>
      </p:pic>
    </p:spTree>
    <p:extLst>
      <p:ext uri="{BB962C8B-B14F-4D97-AF65-F5344CB8AC3E}">
        <p14:creationId xmlns:p14="http://schemas.microsoft.com/office/powerpoint/2010/main" val="3311164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1" name="Picture 3" descr="C:\RC's World\Art Images\Images\Hatching Series\Paintings\There is No Gra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013726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RC's World\Art Images\Images\Polychrome Series\Paintings\Untitled 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12933"/>
            <a:ext cx="3111500" cy="385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RC's World\Art Images\Images\Schematic Series\Paintings\Untitled 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38400"/>
            <a:ext cx="311467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C:\RC's World\Art Images\Images\Unity Series\IMG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00400"/>
            <a:ext cx="261299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6186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RC's World\Art Images\Image CD- Reynoso (Master)\Rondall Reynoso #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533400"/>
            <a:ext cx="4279714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RC's World\Art Images\Images\Over the Deep\Over the Deep 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878" y="511279"/>
            <a:ext cx="4257722" cy="550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2543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7195"/>
            <a:ext cx="8382000" cy="6232395"/>
          </a:xfrm>
        </p:spPr>
      </p:pic>
    </p:spTree>
    <p:extLst>
      <p:ext uri="{BB962C8B-B14F-4D97-AF65-F5344CB8AC3E}">
        <p14:creationId xmlns:p14="http://schemas.microsoft.com/office/powerpoint/2010/main" val="35852038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6968"/>
            <a:ext cx="8610600" cy="6372595"/>
          </a:xfrm>
        </p:spPr>
      </p:pic>
    </p:spTree>
    <p:extLst>
      <p:ext uri="{BB962C8B-B14F-4D97-AF65-F5344CB8AC3E}">
        <p14:creationId xmlns:p14="http://schemas.microsoft.com/office/powerpoint/2010/main" val="3610505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2882"/>
            <a:ext cx="8717937" cy="6484004"/>
          </a:xfrm>
        </p:spPr>
      </p:pic>
    </p:spTree>
    <p:extLst>
      <p:ext uri="{BB962C8B-B14F-4D97-AF65-F5344CB8AC3E}">
        <p14:creationId xmlns:p14="http://schemas.microsoft.com/office/powerpoint/2010/main" val="28961896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041" y="290560"/>
            <a:ext cx="4369918" cy="5807118"/>
          </a:xfrm>
        </p:spPr>
      </p:pic>
    </p:spTree>
    <p:extLst>
      <p:ext uri="{BB962C8B-B14F-4D97-AF65-F5344CB8AC3E}">
        <p14:creationId xmlns:p14="http://schemas.microsoft.com/office/powerpoint/2010/main" val="7562071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36" y="274637"/>
            <a:ext cx="4174823" cy="55927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4637"/>
            <a:ext cx="4196058" cy="559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426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409022"/>
            <a:ext cx="8576434" cy="5717141"/>
          </a:xfrm>
        </p:spPr>
      </p:pic>
    </p:spTree>
    <p:extLst>
      <p:ext uri="{BB962C8B-B14F-4D97-AF65-F5344CB8AC3E}">
        <p14:creationId xmlns:p14="http://schemas.microsoft.com/office/powerpoint/2010/main" val="2538138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846137"/>
            <a:ext cx="3571799" cy="489667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857" y="846138"/>
            <a:ext cx="4504943" cy="489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40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2" y="809744"/>
            <a:ext cx="8316416" cy="541573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860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" y="190500"/>
            <a:ext cx="3538728" cy="26029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89003"/>
            <a:ext cx="2657374" cy="39803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109" y="190500"/>
            <a:ext cx="5068509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37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27874"/>
            <a:ext cx="2743200" cy="411143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70" y="1396029"/>
            <a:ext cx="2766749" cy="41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91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C:\RC's World\Art Images\Images\Asbury Talk\Untitled 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45" y="1905000"/>
            <a:ext cx="858795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773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2442</TotalTime>
  <Words>12</Words>
  <Application>Microsoft Office PowerPoint</Application>
  <PresentationFormat>On-screen Show (4:3)</PresentationFormat>
  <Paragraphs>3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Futura Lt BT</vt:lpstr>
      <vt:lpstr>Office Theme</vt:lpstr>
      <vt:lpstr>Rondall Reynoso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Rondall</dc:creator>
  <cp:lastModifiedBy>Rondall Reynoso</cp:lastModifiedBy>
  <cp:revision>39</cp:revision>
  <dcterms:created xsi:type="dcterms:W3CDTF">2006-08-16T00:00:00Z</dcterms:created>
  <dcterms:modified xsi:type="dcterms:W3CDTF">2015-06-23T21:14:56Z</dcterms:modified>
</cp:coreProperties>
</file>